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02" r:id="rId3"/>
    <p:sldId id="297" r:id="rId4"/>
    <p:sldId id="298" r:id="rId5"/>
    <p:sldId id="299" r:id="rId6"/>
    <p:sldId id="264" r:id="rId7"/>
    <p:sldId id="296" r:id="rId8"/>
    <p:sldId id="265" r:id="rId9"/>
    <p:sldId id="266" r:id="rId10"/>
    <p:sldId id="267" r:id="rId11"/>
    <p:sldId id="268" r:id="rId12"/>
    <p:sldId id="269" r:id="rId13"/>
    <p:sldId id="270" r:id="rId14"/>
    <p:sldId id="303" r:id="rId15"/>
    <p:sldId id="271" r:id="rId16"/>
    <p:sldId id="272" r:id="rId17"/>
    <p:sldId id="273" r:id="rId18"/>
    <p:sldId id="274" r:id="rId19"/>
    <p:sldId id="275" r:id="rId20"/>
    <p:sldId id="276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98" d="100"/>
          <a:sy n="98" d="100"/>
        </p:scale>
        <p:origin x="-1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17/4/4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66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17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07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405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59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392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97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25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9382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051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170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5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31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38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433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35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649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1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691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90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38</cp:revision>
  <dcterms:created xsi:type="dcterms:W3CDTF">2015-10-23T13:28:32Z</dcterms:created>
  <dcterms:modified xsi:type="dcterms:W3CDTF">2017-04-03T20:28:29Z</dcterms:modified>
</cp:coreProperties>
</file>