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7" r:id="rId3"/>
    <p:sldId id="298" r:id="rId4"/>
    <p:sldId id="299" r:id="rId5"/>
    <p:sldId id="264" r:id="rId6"/>
    <p:sldId id="29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9" d="100"/>
          <a:sy n="89" d="100"/>
        </p:scale>
        <p:origin x="-1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17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07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405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92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97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25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382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5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5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38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43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35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49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1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69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90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3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66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33</cp:revision>
  <dcterms:created xsi:type="dcterms:W3CDTF">2015-10-23T13:28:32Z</dcterms:created>
  <dcterms:modified xsi:type="dcterms:W3CDTF">2017-02-06T07:47:21Z</dcterms:modified>
</cp:coreProperties>
</file>